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79" r:id="rId2"/>
    <p:sldId id="280" r:id="rId3"/>
    <p:sldId id="262" r:id="rId4"/>
    <p:sldId id="259" r:id="rId5"/>
    <p:sldId id="260" r:id="rId6"/>
    <p:sldId id="261" r:id="rId7"/>
    <p:sldId id="274" r:id="rId8"/>
    <p:sldId id="275" r:id="rId9"/>
    <p:sldId id="281" r:id="rId10"/>
    <p:sldId id="276" r:id="rId11"/>
    <p:sldId id="278" r:id="rId12"/>
    <p:sldId id="277" r:id="rId13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CC0E3E6-6599-6B50-8DF8-5D5BFEE34454}" name="Jennifer Gjertsen" initials="JG" userId="bd38de10c13e1b3c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02"/>
    <p:restoredTop sz="94658"/>
  </p:normalViewPr>
  <p:slideViewPr>
    <p:cSldViewPr snapToGrid="0">
      <p:cViewPr varScale="1">
        <p:scale>
          <a:sx n="106" d="100"/>
          <a:sy n="106" d="100"/>
        </p:scale>
        <p:origin x="424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8" name="Shape 28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latinLnBrk="0"/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569463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eltekst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Titeltekst</a:t>
            </a:r>
          </a:p>
        </p:txBody>
      </p:sp>
      <p:sp>
        <p:nvSpPr>
          <p:cNvPr id="30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31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39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0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eltekst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48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0">
              <a:buSzTx/>
              <a:buFontTx/>
              <a:buNone/>
              <a:defRPr sz="2400" b="1"/>
            </a:lvl2pPr>
            <a:lvl3pPr marL="0" indent="0">
              <a:buSzTx/>
              <a:buFontTx/>
              <a:buNone/>
              <a:defRPr sz="2400" b="1"/>
            </a:lvl3pPr>
            <a:lvl4pPr marL="0" indent="0">
              <a:buSzTx/>
              <a:buFontTx/>
              <a:buNone/>
              <a:defRPr sz="2400" b="1"/>
            </a:lvl4pPr>
            <a:lvl5pPr marL="0" indent="0">
              <a:buSzTx/>
              <a:buFontTx/>
              <a:buNone/>
              <a:defRPr sz="2400" b="1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9" name="Tijdelijke aanduiding voor tekst 4"/>
          <p:cNvSpPr>
            <a:spLocks noGrp="1"/>
          </p:cNvSpPr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endParaRPr/>
          </a:p>
        </p:txBody>
      </p:sp>
      <p:sp>
        <p:nvSpPr>
          <p:cNvPr id="50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eltek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Titeltekst</a:t>
            </a:r>
          </a:p>
        </p:txBody>
      </p:sp>
      <p:sp>
        <p:nvSpPr>
          <p:cNvPr id="58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elteks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Titeltekst</a:t>
            </a:r>
          </a:p>
        </p:txBody>
      </p:sp>
      <p:sp>
        <p:nvSpPr>
          <p:cNvPr id="73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74" name="Tijdelijke aanduiding voor tekst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5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elteks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Titeltekst</a:t>
            </a:r>
          </a:p>
        </p:txBody>
      </p:sp>
      <p:sp>
        <p:nvSpPr>
          <p:cNvPr id="83" name="Tijdelijke aanduiding voor afbeelding 2"/>
          <p:cNvSpPr>
            <a:spLocks noGrp="1"/>
          </p:cNvSpPr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84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85" name="Dianumm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dia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3" name="Afbeelding 4" descr="Afbeelding 4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94" name="Titeltekst"/>
          <p:cNvSpPr txBox="1">
            <a:spLocks noGrp="1"/>
          </p:cNvSpPr>
          <p:nvPr>
            <p:ph type="title"/>
          </p:nvPr>
        </p:nvSpPr>
        <p:spPr>
          <a:xfrm>
            <a:off x="4991101" y="390525"/>
            <a:ext cx="6515101" cy="20701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95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en objec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03" name="Titeltekst"/>
          <p:cNvSpPr txBox="1">
            <a:spLocks noGrp="1"/>
          </p:cNvSpPr>
          <p:nvPr>
            <p:ph type="title"/>
          </p:nvPr>
        </p:nvSpPr>
        <p:spPr>
          <a:xfrm>
            <a:off x="329551" y="0"/>
            <a:ext cx="11548320" cy="113188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04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314169" y="1385628"/>
            <a:ext cx="11563702" cy="4744585"/>
          </a:xfrm>
          <a:prstGeom prst="rect">
            <a:avLst/>
          </a:prstGeom>
        </p:spPr>
        <p:txBody>
          <a:bodyPr lIns="0" tIns="0" rIns="0" bIns="0"/>
          <a:lstStyle>
            <a:lvl1pPr marL="290513" indent="-290513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1pPr>
            <a:lvl2pPr marL="814122" indent="-409309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2pPr>
            <a:lvl3pPr marL="1270000" indent="-40005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3pPr>
            <a:lvl4pPr marL="1595702" indent="-268552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4pPr>
            <a:lvl5pPr marL="1938338" indent="-26670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05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eko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13" name="Titeltekst"/>
          <p:cNvSpPr txBox="1">
            <a:spLocks noGrp="1"/>
          </p:cNvSpPr>
          <p:nvPr>
            <p:ph type="title"/>
          </p:nvPr>
        </p:nvSpPr>
        <p:spPr>
          <a:xfrm>
            <a:off x="963084" y="4406901"/>
            <a:ext cx="10363201" cy="1362077"/>
          </a:xfrm>
          <a:prstGeom prst="rect">
            <a:avLst/>
          </a:prstGeom>
        </p:spPr>
        <p:txBody>
          <a:bodyPr lIns="0" tIns="0" rIns="0" bIns="0" anchor="t"/>
          <a:lstStyle>
            <a:lvl1pPr>
              <a:lnSpc>
                <a:spcPct val="100000"/>
              </a:lnSpc>
              <a:defRPr sz="4000" b="1" cap="all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14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963084" y="2906713"/>
            <a:ext cx="10363201" cy="1500189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1pPr>
            <a:lvl2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2pPr>
            <a:lvl3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3pPr>
            <a:lvl4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4pPr>
            <a:lvl5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15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houd van twe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Titeltekst"/>
          <p:cNvSpPr txBox="1">
            <a:spLocks noGrp="1"/>
          </p:cNvSpPr>
          <p:nvPr>
            <p:ph type="title"/>
          </p:nvPr>
        </p:nvSpPr>
        <p:spPr>
          <a:xfrm>
            <a:off x="450850" y="190500"/>
            <a:ext cx="11355390" cy="94138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24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510117" y="1525587"/>
            <a:ext cx="5530851" cy="4418015"/>
          </a:xfrm>
          <a:prstGeom prst="rect">
            <a:avLst/>
          </a:prstGeom>
        </p:spPr>
        <p:txBody>
          <a:bodyPr lIns="0" tIns="0" rIns="0" bIns="0"/>
          <a:lstStyle>
            <a:lvl1pPr marL="290513" indent="-290513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1pPr>
            <a:lvl2pPr marL="814122" indent="-409309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2pPr>
            <a:lvl3pPr marL="1350010" indent="-48006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3pPr>
            <a:lvl4pPr marL="1685220" indent="-35807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4pPr>
            <a:lvl5pPr marL="2027238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25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gelijking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33" name="Titeltekst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1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34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609600" y="1535112"/>
            <a:ext cx="5386917" cy="639763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1pPr>
            <a:lvl2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2pPr>
            <a:lvl3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3pPr>
            <a:lvl4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4pPr>
            <a:lvl5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35" name="Tijdelijke aanduiding voor tekst 4"/>
          <p:cNvSpPr>
            <a:spLocks noGrp="1"/>
          </p:cNvSpPr>
          <p:nvPr>
            <p:ph type="body" sz="quarter" idx="21"/>
          </p:nvPr>
        </p:nvSpPr>
        <p:spPr>
          <a:xfrm>
            <a:off x="6193368" y="1535112"/>
            <a:ext cx="5389035" cy="639764"/>
          </a:xfrm>
          <a:prstGeom prst="rect">
            <a:avLst/>
          </a:prstGeom>
        </p:spPr>
        <p:txBody>
          <a:bodyPr lIns="0" tIns="0" rIns="0" bIns="0" anchor="b"/>
          <a:lstStyle/>
          <a:p>
            <a:endParaRPr/>
          </a:p>
        </p:txBody>
      </p:sp>
      <p:sp>
        <p:nvSpPr>
          <p:cNvPr id="136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lleen tite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44" name="Titeltekst"/>
          <p:cNvSpPr txBox="1">
            <a:spLocks noGrp="1"/>
          </p:cNvSpPr>
          <p:nvPr>
            <p:ph type="title"/>
          </p:nvPr>
        </p:nvSpPr>
        <p:spPr>
          <a:xfrm>
            <a:off x="450850" y="190500"/>
            <a:ext cx="11355390" cy="94138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45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eg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houd met bijschrif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Titeltekst"/>
          <p:cNvSpPr txBox="1"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lIns="0" tIns="0" rIns="0" bIns="0" anchor="b"/>
          <a:lstStyle>
            <a:lvl1pPr>
              <a:lnSpc>
                <a:spcPct val="100000"/>
              </a:lnSpc>
              <a:defRPr sz="20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62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4766733" y="273050"/>
            <a:ext cx="6815667" cy="5853115"/>
          </a:xfrm>
          <a:prstGeom prst="rect">
            <a:avLst/>
          </a:prstGeom>
        </p:spPr>
        <p:txBody>
          <a:bodyPr lIns="0" tIns="0" rIns="0" bIns="0"/>
          <a:lstStyle>
            <a:lvl1pPr marL="290513" indent="-290513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defRPr sz="3200">
                <a:latin typeface="Arial"/>
                <a:ea typeface="Arial"/>
                <a:cs typeface="Arial"/>
                <a:sym typeface="Arial"/>
              </a:defRPr>
            </a:lvl1pPr>
            <a:lvl2pPr marL="805768" indent="-400956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2pPr>
            <a:lvl3pPr marL="1327150" indent="-457200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3pPr>
            <a:lvl4pPr marL="1695450" indent="-368300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defRPr sz="3200">
                <a:latin typeface="Arial"/>
                <a:ea typeface="Arial"/>
                <a:cs typeface="Arial"/>
                <a:sym typeface="Arial"/>
              </a:defRPr>
            </a:lvl4pPr>
            <a:lvl5pPr marL="2037397" indent="-365760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defRPr sz="32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63" name="Tijdelijke aanduiding voor tekst 3"/>
          <p:cNvSpPr>
            <a:spLocks noGrp="1"/>
          </p:cNvSpPr>
          <p:nvPr>
            <p:ph type="body" sz="half" idx="21"/>
          </p:nvPr>
        </p:nvSpPr>
        <p:spPr>
          <a:xfrm>
            <a:off x="609600" y="1435101"/>
            <a:ext cx="4011086" cy="4691063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fbeelding met bijschrif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Titeltekst"/>
          <p:cNvSpPr txBox="1">
            <a:spLocks noGrp="1"/>
          </p:cNvSpPr>
          <p:nvPr>
            <p:ph type="title"/>
          </p:nvPr>
        </p:nvSpPr>
        <p:spPr>
          <a:xfrm>
            <a:off x="2389715" y="4800600"/>
            <a:ext cx="7315202" cy="566738"/>
          </a:xfrm>
          <a:prstGeom prst="rect">
            <a:avLst/>
          </a:prstGeom>
        </p:spPr>
        <p:txBody>
          <a:bodyPr lIns="0" tIns="0" rIns="0" bIns="0" anchor="b"/>
          <a:lstStyle>
            <a:lvl1pPr>
              <a:lnSpc>
                <a:spcPct val="100000"/>
              </a:lnSpc>
              <a:defRPr sz="20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73" name="Tijdelijke aanduiding voor afbeelding 2"/>
          <p:cNvSpPr>
            <a:spLocks noGrp="1"/>
          </p:cNvSpPr>
          <p:nvPr>
            <p:ph type="pic" sz="half" idx="21"/>
          </p:nvPr>
        </p:nvSpPr>
        <p:spPr>
          <a:xfrm>
            <a:off x="2389715" y="612775"/>
            <a:ext cx="7315202" cy="4114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74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2389715" y="5367337"/>
            <a:ext cx="7315202" cy="804864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1pPr>
            <a:lvl2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2pPr>
            <a:lvl3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3pPr>
            <a:lvl4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4pPr>
            <a:lvl5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175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Verticale titel en teks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Afbeelding 4" descr="Afbeelding 4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8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Afbeelding 4" descr="Afbeelding 4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2" name="Titeltekst"/>
          <p:cNvSpPr txBox="1">
            <a:spLocks noGrp="1"/>
          </p:cNvSpPr>
          <p:nvPr>
            <p:ph type="title"/>
          </p:nvPr>
        </p:nvSpPr>
        <p:spPr>
          <a:xfrm>
            <a:off x="4991101" y="390525"/>
            <a:ext cx="6515101" cy="20701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19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1" name="Titeltekst"/>
          <p:cNvSpPr txBox="1">
            <a:spLocks noGrp="1"/>
          </p:cNvSpPr>
          <p:nvPr>
            <p:ph type="title"/>
          </p:nvPr>
        </p:nvSpPr>
        <p:spPr>
          <a:xfrm>
            <a:off x="329551" y="0"/>
            <a:ext cx="11548320" cy="113188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02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314169" y="1385628"/>
            <a:ext cx="11563702" cy="4744585"/>
          </a:xfrm>
          <a:prstGeom prst="rect">
            <a:avLst/>
          </a:prstGeom>
        </p:spPr>
        <p:txBody>
          <a:bodyPr lIns="0" tIns="0" rIns="0" bIns="0"/>
          <a:lstStyle>
            <a:lvl1pPr marL="290513" indent="-290513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1pPr>
            <a:lvl2pPr marL="814122" indent="-409309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2pPr>
            <a:lvl3pPr marL="1270000" indent="-40005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3pPr>
            <a:lvl4pPr marL="1595702" indent="-268552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4pPr>
            <a:lvl5pPr marL="1938338" indent="-26670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0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1" name="Titeltekst"/>
          <p:cNvSpPr txBox="1">
            <a:spLocks noGrp="1"/>
          </p:cNvSpPr>
          <p:nvPr>
            <p:ph type="title"/>
          </p:nvPr>
        </p:nvSpPr>
        <p:spPr>
          <a:xfrm>
            <a:off x="963084" y="4406901"/>
            <a:ext cx="10363201" cy="1362077"/>
          </a:xfrm>
          <a:prstGeom prst="rect">
            <a:avLst/>
          </a:prstGeom>
        </p:spPr>
        <p:txBody>
          <a:bodyPr lIns="0" tIns="0" rIns="0" bIns="0" anchor="t"/>
          <a:lstStyle>
            <a:lvl1pPr>
              <a:lnSpc>
                <a:spcPct val="100000"/>
              </a:lnSpc>
              <a:defRPr sz="4000" b="1" cap="all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1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963084" y="2906713"/>
            <a:ext cx="10363201" cy="1500189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1pPr>
            <a:lvl2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2pPr>
            <a:lvl3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3pPr>
            <a:lvl4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4pPr>
            <a:lvl5pPr marL="0" indent="0">
              <a:lnSpc>
                <a:spcPct val="100000"/>
              </a:lnSpc>
              <a:spcBef>
                <a:spcPts val="900"/>
              </a:spcBef>
              <a:buSzTx/>
              <a:buFontTx/>
              <a:buNone/>
              <a:defRPr sz="20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1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21" name="Titeltekst"/>
          <p:cNvSpPr txBox="1">
            <a:spLocks noGrp="1"/>
          </p:cNvSpPr>
          <p:nvPr>
            <p:ph type="title"/>
          </p:nvPr>
        </p:nvSpPr>
        <p:spPr>
          <a:xfrm>
            <a:off x="450850" y="190500"/>
            <a:ext cx="11355390" cy="94138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22" name="Hoofdtekst - niveau één…"/>
          <p:cNvSpPr txBox="1">
            <a:spLocks noGrp="1"/>
          </p:cNvSpPr>
          <p:nvPr>
            <p:ph type="body" sz="half" idx="1"/>
          </p:nvPr>
        </p:nvSpPr>
        <p:spPr>
          <a:xfrm>
            <a:off x="510117" y="1525587"/>
            <a:ext cx="5530851" cy="4418015"/>
          </a:xfrm>
          <a:prstGeom prst="rect">
            <a:avLst/>
          </a:prstGeom>
        </p:spPr>
        <p:txBody>
          <a:bodyPr lIns="0" tIns="0" rIns="0" bIns="0"/>
          <a:lstStyle>
            <a:lvl1pPr marL="290513" indent="-290513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1pPr>
            <a:lvl2pPr marL="814122" indent="-409309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2pPr>
            <a:lvl3pPr marL="1350010" indent="-48006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buChar char="–"/>
              <a:defRPr>
                <a:latin typeface="Arial"/>
                <a:ea typeface="Arial"/>
                <a:cs typeface="Arial"/>
                <a:sym typeface="Arial"/>
              </a:defRPr>
            </a:lvl3pPr>
            <a:lvl4pPr marL="1685220" indent="-358070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4pPr>
            <a:lvl5pPr marL="2027238">
              <a:lnSpc>
                <a:spcPct val="100000"/>
              </a:lnSpc>
              <a:spcBef>
                <a:spcPts val="1300"/>
              </a:spcBef>
              <a:buClr>
                <a:srgbClr val="006DB2"/>
              </a:buClr>
              <a:buFontTx/>
              <a:defRPr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2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Titeltekst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1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3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609600" y="1535112"/>
            <a:ext cx="5386917" cy="639763"/>
          </a:xfrm>
          <a:prstGeom prst="rect">
            <a:avLst/>
          </a:prstGeo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1pPr>
            <a:lvl2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2pPr>
            <a:lvl3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3pPr>
            <a:lvl4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4pPr>
            <a:lvl5pPr marL="0" indent="0">
              <a:lnSpc>
                <a:spcPct val="100000"/>
              </a:lnSpc>
              <a:spcBef>
                <a:spcPts val="1100"/>
              </a:spcBef>
              <a:buSzTx/>
              <a:buFontTx/>
              <a:buNone/>
              <a:defRPr sz="2400" b="1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33" name="Tijdelijke aanduiding voor tekst 4"/>
          <p:cNvSpPr>
            <a:spLocks noGrp="1"/>
          </p:cNvSpPr>
          <p:nvPr>
            <p:ph type="body" sz="quarter" idx="21"/>
          </p:nvPr>
        </p:nvSpPr>
        <p:spPr>
          <a:xfrm>
            <a:off x="6193368" y="1535112"/>
            <a:ext cx="5389035" cy="639764"/>
          </a:xfrm>
          <a:prstGeom prst="rect">
            <a:avLst/>
          </a:prstGeom>
        </p:spPr>
        <p:txBody>
          <a:bodyPr lIns="0" tIns="0" rIns="0" bIns="0" anchor="b"/>
          <a:lstStyle/>
          <a:p>
            <a:endParaRPr/>
          </a:p>
        </p:txBody>
      </p:sp>
      <p:sp>
        <p:nvSpPr>
          <p:cNvPr id="23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42" name="Titeltekst"/>
          <p:cNvSpPr txBox="1">
            <a:spLocks noGrp="1"/>
          </p:cNvSpPr>
          <p:nvPr>
            <p:ph type="title"/>
          </p:nvPr>
        </p:nvSpPr>
        <p:spPr>
          <a:xfrm>
            <a:off x="450850" y="190500"/>
            <a:ext cx="11355390" cy="94138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4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0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51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59" name="Titeltekst"/>
          <p:cNvSpPr txBox="1"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lIns="0" tIns="0" rIns="0" bIns="0" anchor="b"/>
          <a:lstStyle>
            <a:lvl1pPr>
              <a:lnSpc>
                <a:spcPct val="100000"/>
              </a:lnSpc>
              <a:defRPr sz="20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60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4766733" y="273050"/>
            <a:ext cx="6815667" cy="5853115"/>
          </a:xfrm>
          <a:prstGeom prst="rect">
            <a:avLst/>
          </a:prstGeom>
        </p:spPr>
        <p:txBody>
          <a:bodyPr lIns="0" tIns="0" rIns="0" bIns="0"/>
          <a:lstStyle>
            <a:lvl1pPr marL="290513" indent="-290513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defRPr sz="3200">
                <a:latin typeface="Arial"/>
                <a:ea typeface="Arial"/>
                <a:cs typeface="Arial"/>
                <a:sym typeface="Arial"/>
              </a:defRPr>
            </a:lvl1pPr>
            <a:lvl2pPr marL="805768" indent="-400956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2pPr>
            <a:lvl3pPr marL="1327150" indent="-457200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buChar char="–"/>
              <a:defRPr sz="3200">
                <a:latin typeface="Arial"/>
                <a:ea typeface="Arial"/>
                <a:cs typeface="Arial"/>
                <a:sym typeface="Arial"/>
              </a:defRPr>
            </a:lvl3pPr>
            <a:lvl4pPr marL="1695450" indent="-368300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defRPr sz="3200">
                <a:latin typeface="Arial"/>
                <a:ea typeface="Arial"/>
                <a:cs typeface="Arial"/>
                <a:sym typeface="Arial"/>
              </a:defRPr>
            </a:lvl4pPr>
            <a:lvl5pPr marL="2037397" indent="-365760">
              <a:lnSpc>
                <a:spcPct val="100000"/>
              </a:lnSpc>
              <a:spcBef>
                <a:spcPts val="1500"/>
              </a:spcBef>
              <a:buClr>
                <a:srgbClr val="006DB2"/>
              </a:buClr>
              <a:buFontTx/>
              <a:defRPr sz="32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61" name="Tijdelijke aanduiding voor tekst 3"/>
          <p:cNvSpPr>
            <a:spLocks noGrp="1"/>
          </p:cNvSpPr>
          <p:nvPr>
            <p:ph type="body" sz="half" idx="21"/>
          </p:nvPr>
        </p:nvSpPr>
        <p:spPr>
          <a:xfrm>
            <a:off x="609600" y="1435101"/>
            <a:ext cx="4011086" cy="4691063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2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9" name="Afbeelding 1" descr="Afbeelding 1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70" name="Titeltekst"/>
          <p:cNvSpPr txBox="1">
            <a:spLocks noGrp="1"/>
          </p:cNvSpPr>
          <p:nvPr>
            <p:ph type="title"/>
          </p:nvPr>
        </p:nvSpPr>
        <p:spPr>
          <a:xfrm>
            <a:off x="2389715" y="4800600"/>
            <a:ext cx="7315202" cy="566738"/>
          </a:xfrm>
          <a:prstGeom prst="rect">
            <a:avLst/>
          </a:prstGeom>
        </p:spPr>
        <p:txBody>
          <a:bodyPr lIns="0" tIns="0" rIns="0" bIns="0" anchor="b"/>
          <a:lstStyle>
            <a:lvl1pPr>
              <a:lnSpc>
                <a:spcPct val="100000"/>
              </a:lnSpc>
              <a:defRPr sz="20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Titeltekst</a:t>
            </a:r>
          </a:p>
        </p:txBody>
      </p:sp>
      <p:sp>
        <p:nvSpPr>
          <p:cNvPr id="271" name="Tijdelijke aanduiding voor afbeelding 2"/>
          <p:cNvSpPr>
            <a:spLocks noGrp="1"/>
          </p:cNvSpPr>
          <p:nvPr>
            <p:ph type="pic" sz="half" idx="21"/>
          </p:nvPr>
        </p:nvSpPr>
        <p:spPr>
          <a:xfrm>
            <a:off x="2389715" y="612775"/>
            <a:ext cx="7315202" cy="4114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72" name="Hoofdtekst - niveau één…"/>
          <p:cNvSpPr txBox="1">
            <a:spLocks noGrp="1"/>
          </p:cNvSpPr>
          <p:nvPr>
            <p:ph type="body" sz="quarter" idx="1"/>
          </p:nvPr>
        </p:nvSpPr>
        <p:spPr>
          <a:xfrm>
            <a:off x="2389715" y="5367337"/>
            <a:ext cx="7315202" cy="804864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1pPr>
            <a:lvl2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2pPr>
            <a:lvl3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3pPr>
            <a:lvl4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4pPr>
            <a:lvl5pPr marL="0" indent="0">
              <a:lnSpc>
                <a:spcPct val="100000"/>
              </a:lnSpc>
              <a:spcBef>
                <a:spcPts val="600"/>
              </a:spcBef>
              <a:buSzTx/>
              <a:buFontTx/>
              <a:buNone/>
              <a:defRPr sz="1400">
                <a:latin typeface="Arial"/>
                <a:ea typeface="Arial"/>
                <a:cs typeface="Arial"/>
                <a:sym typeface="Arial"/>
              </a:defRPr>
            </a:lvl5pPr>
          </a:lstStyle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273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Afbeelding 4" descr="Afbeelding 4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1587" y="0"/>
            <a:ext cx="12188826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81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8478978" y="6221731"/>
            <a:ext cx="258623" cy="269239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teks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 anchor="ctr">
            <a:normAutofit/>
          </a:bodyPr>
          <a:lstStyle/>
          <a:p>
            <a:r>
              <a:t>Titeltekst</a:t>
            </a:r>
          </a:p>
        </p:txBody>
      </p:sp>
      <p:sp>
        <p:nvSpPr>
          <p:cNvPr id="3" name="Hoofdtekst - niveau één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normAutofit/>
          </a:bodyPr>
          <a:lstStyle/>
          <a:p>
            <a:r>
              <a:t>Hoofdtekst - niveau één</a:t>
            </a:r>
          </a:p>
          <a:p>
            <a:pPr lvl="1"/>
            <a:r>
              <a:t>Hoofdtekst - niveau twee</a:t>
            </a:r>
          </a:p>
          <a:p>
            <a:pPr lvl="2"/>
            <a:r>
              <a:t>Hoofdtekst - niveau drie</a:t>
            </a:r>
          </a:p>
          <a:p>
            <a:pPr lvl="3"/>
            <a:r>
              <a:t>Hoofdtekst - niveau vier</a:t>
            </a:r>
          </a:p>
          <a:p>
            <a:pPr lvl="4"/>
            <a:r>
              <a:t>Hoofdtekst - niveau vijf</a:t>
            </a:r>
          </a:p>
        </p:txBody>
      </p:sp>
      <p:sp>
        <p:nvSpPr>
          <p:cNvPr id="4" name="Dianummer"/>
          <p:cNvSpPr txBox="1">
            <a:spLocks noGrp="1"/>
          </p:cNvSpPr>
          <p:nvPr>
            <p:ph type="sldNum" sz="quarter" idx="2"/>
          </p:nvPr>
        </p:nvSpPr>
        <p:spPr>
          <a:xfrm>
            <a:off x="11095178" y="6404293"/>
            <a:ext cx="258623" cy="269239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hyperlink" Target="https://youtu.be/1gK-ogeBJn4?si=hg_a_uvhMDhlpMu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0" name="2026_template publieksdag_01.jpg" descr="2026_template publieksdag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rgbClr val="87211F"/>
          </a:solidFill>
          <a:ln w="12700">
            <a:miter lim="400000"/>
          </a:ln>
        </p:spPr>
      </p:pic>
      <p:sp>
        <p:nvSpPr>
          <p:cNvPr id="291" name="Rectangle 2"/>
          <p:cNvSpPr txBox="1"/>
          <p:nvPr/>
        </p:nvSpPr>
        <p:spPr>
          <a:xfrm>
            <a:off x="3898900" y="3619500"/>
            <a:ext cx="6664960" cy="56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 anchor="b">
            <a:spAutoFit/>
          </a:bodyPr>
          <a:lstStyle>
            <a:lvl1pPr>
              <a:defRPr sz="3000">
                <a:solidFill>
                  <a:srgbClr val="FFFFFF"/>
                </a:solidFill>
                <a:latin typeface="Montserrat ExtraLight"/>
                <a:ea typeface="Montserrat ExtraLight"/>
                <a:cs typeface="Montserrat ExtraLight"/>
                <a:sym typeface="Montserrat ExtraLight"/>
              </a:defRPr>
            </a:lvl1pPr>
          </a:lstStyle>
          <a:p>
            <a:r>
              <a:t>Zaterdag 21 maart 2026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5_template publieksdag_02.jpg" descr="2025_template publieksdag_02.jpg">
            <a:extLst>
              <a:ext uri="{FF2B5EF4-FFF2-40B4-BE49-F238E27FC236}">
                <a16:creationId xmlns:a16="http://schemas.microsoft.com/office/drawing/2014/main" id="{1FD5DF0A-3E2F-F005-DF44-4EE93610F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D78CF6-F9BB-517C-1825-D37911B7387B}"/>
              </a:ext>
            </a:extLst>
          </p:cNvPr>
          <p:cNvSpPr txBox="1"/>
          <p:nvPr/>
        </p:nvSpPr>
        <p:spPr>
          <a:xfrm>
            <a:off x="1077557" y="1828994"/>
            <a:ext cx="11704320" cy="10772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8" tIns="45718" rIns="45718" bIns="45718">
            <a:spAutoFit/>
          </a:bodyPr>
          <a:lstStyle>
            <a:lvl1pPr>
              <a:defRPr sz="3200">
                <a:solidFill>
                  <a:srgbClr val="752120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</a:lstStyle>
          <a:p>
            <a:r>
              <a:rPr lang="nl-NL" b="1" dirty="0"/>
              <a:t>Sport, doorzettingsvermogen en saamhorigheid dragen bij aan de strijd tegen hersentumoren</a:t>
            </a:r>
            <a:endParaRPr dirty="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F762EA60-A5D5-3926-358C-0B66FAA77B3E}"/>
              </a:ext>
            </a:extLst>
          </p:cNvPr>
          <p:cNvSpPr txBox="1"/>
          <p:nvPr/>
        </p:nvSpPr>
        <p:spPr>
          <a:xfrm>
            <a:off x="3898900" y="3048000"/>
            <a:ext cx="4794885" cy="3708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solidFill>
                  <a:srgbClr val="752120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</a:lstStyle>
          <a:p>
            <a:r>
              <a:rPr lang="en-US" dirty="0"/>
              <a:t>Martijn Bruel</a:t>
            </a:r>
            <a:endParaRPr dirty="0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822B7627-4667-5144-E908-0F56066FBDC5}"/>
              </a:ext>
            </a:extLst>
          </p:cNvPr>
          <p:cNvSpPr txBox="1"/>
          <p:nvPr/>
        </p:nvSpPr>
        <p:spPr>
          <a:xfrm>
            <a:off x="3898900" y="3429001"/>
            <a:ext cx="4794885" cy="3708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solidFill>
                  <a:srgbClr val="752120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</a:lstStyle>
          <a:p>
            <a:r>
              <a:rPr lang="en-US" dirty="0" err="1"/>
              <a:t>Huisarts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76401088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7750E-1C44-71ED-DAF9-5FA24E32F2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8" name="2025_template publieksdag_02.jpg" descr="2025_template publieksdag_02.jpg">
            <a:extLst>
              <a:ext uri="{FF2B5EF4-FFF2-40B4-BE49-F238E27FC236}">
                <a16:creationId xmlns:a16="http://schemas.microsoft.com/office/drawing/2014/main" id="{7640B725-8D36-C73A-7DEA-2A94C5C06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00" name="Wijzig tekst: klik 2x">
            <a:extLst>
              <a:ext uri="{FF2B5EF4-FFF2-40B4-BE49-F238E27FC236}">
                <a16:creationId xmlns:a16="http://schemas.microsoft.com/office/drawing/2014/main" id="{AF4579B5-1B5C-DA7D-6D4B-E885ECC0C90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 err="1"/>
              <a:t>Introductie</a:t>
            </a:r>
            <a:r>
              <a:rPr lang="en-US" dirty="0"/>
              <a:t> 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A8F50C30-AEFA-AF20-52F9-7E864DF9E3C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11430000" cy="4745037"/>
          </a:xfrm>
        </p:spPr>
        <p:txBody>
          <a:bodyPr>
            <a:normAutofit/>
          </a:bodyPr>
          <a:lstStyle/>
          <a:p>
            <a:pPr lvl="1"/>
            <a:r>
              <a:rPr lang="nl-NL" sz="2400" dirty="0">
                <a:latin typeface="Montserrat" pitchFamily="2" charset="77"/>
              </a:rPr>
              <a:t>Welkom 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Gevraagd door Aart vanuit de organisatie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Hele eer tussen alle specialisten op dit vakgebied</a:t>
            </a:r>
          </a:p>
          <a:p>
            <a:pPr lvl="2"/>
            <a:endParaRPr lang="nl-NL" sz="2400" dirty="0">
              <a:latin typeface="Montserrat" pitchFamily="2" charset="77"/>
            </a:endParaRPr>
          </a:p>
          <a:p>
            <a:pPr lvl="1"/>
            <a:r>
              <a:rPr lang="nl-NL" sz="2400" dirty="0">
                <a:latin typeface="Montserrat" pitchFamily="2" charset="77"/>
              </a:rPr>
              <a:t>Opzet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Huisarts en fietser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Diagnose hersentumor vriend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Ventoux3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Onderbreek gerust!!!</a:t>
            </a:r>
            <a:br>
              <a:rPr lang="nl-NL" dirty="0">
                <a:latin typeface="Montserrat" pitchFamily="2" charset="77"/>
              </a:rPr>
            </a:br>
            <a:endParaRPr lang="nl-NL" sz="2400" dirty="0">
              <a:latin typeface="Montserrat" pitchFamily="2" charset="77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1E96112C-9ADC-9661-EE63-E74E86AC43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5234" y="3207434"/>
            <a:ext cx="5516266" cy="352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845978"/>
      </p:ext>
    </p:extLst>
  </p:cSld>
  <p:clrMapOvr>
    <a:masterClrMapping/>
  </p:clrMapOvr>
  <p:transition spd="slow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" name="2025_template publieksdag_02.jpg" descr="2025_template publieksdag_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04" name="Wijzig tekst: klik 2x"/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nl-NL" dirty="0"/>
              <a:t>Wie ben ik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723477C9-6BFF-6BA7-B449-82831A1D56C4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5715000" cy="474503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nl-NL" sz="2400" dirty="0">
              <a:latin typeface="Montserrat" pitchFamily="2" charset="77"/>
            </a:endParaRPr>
          </a:p>
          <a:p>
            <a:r>
              <a:rPr lang="nl-NL" sz="2000" dirty="0">
                <a:latin typeface="Montserrat" pitchFamily="2" charset="77"/>
              </a:rPr>
              <a:t>Huisarts sinds 2004</a:t>
            </a:r>
          </a:p>
          <a:p>
            <a:r>
              <a:rPr lang="nl-NL" sz="2000" dirty="0" err="1">
                <a:latin typeface="Montserrat" pitchFamily="2" charset="77"/>
              </a:rPr>
              <a:t>Fietsenthousiast</a:t>
            </a:r>
            <a:r>
              <a:rPr lang="nl-NL" sz="2000" dirty="0">
                <a:latin typeface="Montserrat" pitchFamily="2" charset="77"/>
              </a:rPr>
              <a:t>(gek) sinds 20 jaar</a:t>
            </a:r>
          </a:p>
          <a:p>
            <a:r>
              <a:rPr lang="nl-NL" sz="2000" dirty="0">
                <a:latin typeface="Montserrat" pitchFamily="2" charset="77"/>
              </a:rPr>
              <a:t>Praktijk in Zierikzee,  2800</a:t>
            </a:r>
            <a:r>
              <a:rPr lang="nl-NL" sz="2000" dirty="0">
                <a:latin typeface="Montserrat" pitchFamily="2" charset="77"/>
                <a:sym typeface="Wingdings" panose="05000000000000000000" pitchFamily="2" charset="2"/>
              </a:rPr>
              <a:t>ruim 6000 patiënten</a:t>
            </a:r>
          </a:p>
          <a:p>
            <a:endParaRPr lang="nl-NL" sz="2400" dirty="0">
              <a:latin typeface="Montserrat" pitchFamily="2" charset="77"/>
            </a:endParaRPr>
          </a:p>
        </p:txBody>
      </p:sp>
      <p:pic>
        <p:nvPicPr>
          <p:cNvPr id="3" name="Picture 2" descr="https://www.topomania.net/storage/mapthumbs/thumbxl183197.jpg?m=1629124749">
            <a:extLst>
              <a:ext uri="{FF2B5EF4-FFF2-40B4-BE49-F238E27FC236}">
                <a16:creationId xmlns:a16="http://schemas.microsoft.com/office/drawing/2014/main" id="{E5F3687B-73FF-F39A-9AAE-C9A29E9643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"/>
          <a:stretch>
            <a:fillRect/>
          </a:stretch>
        </p:blipFill>
        <p:spPr bwMode="auto">
          <a:xfrm>
            <a:off x="6096000" y="2537353"/>
            <a:ext cx="5745854" cy="3957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 dir="r"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2025_template publieksdag_02.jpg" descr="2025_template publieksdag_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08" name="Wijzig tekst: klik 2x"/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Wie ben </a:t>
            </a:r>
            <a:r>
              <a:rPr lang="en-US" dirty="0" err="1"/>
              <a:t>ik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5F4575B3-4184-648C-78A5-1E307993450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11430000" cy="4745037"/>
          </a:xfrm>
        </p:spPr>
        <p:txBody>
          <a:bodyPr/>
          <a:lstStyle/>
          <a:p>
            <a:pPr lvl="1">
              <a:spcAft>
                <a:spcPts val="600"/>
              </a:spcAft>
              <a:buFont typeface="Systeemlettertype regulier"/>
              <a:buChar char="-"/>
            </a:pPr>
            <a:r>
              <a:rPr lang="nl-NL" sz="2400" dirty="0">
                <a:latin typeface="Montserrat" pitchFamily="2" charset="77"/>
              </a:rPr>
              <a:t>In 20 jaar vaak begeleiding van patiënten met hersentumor (1x/2 jaar)</a:t>
            </a:r>
          </a:p>
          <a:p>
            <a:pPr lvl="1">
              <a:spcAft>
                <a:spcPts val="600"/>
              </a:spcAft>
              <a:buFont typeface="Systeemlettertype regulier"/>
              <a:buChar char="-"/>
            </a:pPr>
            <a:r>
              <a:rPr lang="nl-NL" sz="2400" dirty="0">
                <a:latin typeface="Montserrat" pitchFamily="2" charset="77"/>
              </a:rPr>
              <a:t>Belang veel contact te hebben </a:t>
            </a:r>
            <a:r>
              <a:rPr lang="nl-NL" sz="2400" dirty="0" err="1">
                <a:latin typeface="Montserrat" pitchFamily="2" charset="77"/>
              </a:rPr>
              <a:t>ivm</a:t>
            </a:r>
            <a:r>
              <a:rPr lang="nl-NL" sz="2400" dirty="0">
                <a:latin typeface="Montserrat" pitchFamily="2" charset="77"/>
              </a:rPr>
              <a:t> het wisselende beloop</a:t>
            </a:r>
          </a:p>
          <a:p>
            <a:pPr lvl="1">
              <a:spcAft>
                <a:spcPts val="600"/>
              </a:spcAft>
              <a:buFont typeface="Systeemlettertype regulier"/>
              <a:buChar char="-"/>
            </a:pPr>
            <a:r>
              <a:rPr lang="nl-NL" sz="2400" dirty="0">
                <a:latin typeface="Montserrat" pitchFamily="2" charset="77"/>
              </a:rPr>
              <a:t>Vooral laatste fase soms ingewikkeld door bijkomende complicaties:</a:t>
            </a:r>
          </a:p>
          <a:p>
            <a:pPr lvl="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nl-NL" sz="2400" dirty="0">
                <a:latin typeface="Montserrat" pitchFamily="2" charset="77"/>
              </a:rPr>
              <a:t>Cognitie</a:t>
            </a:r>
          </a:p>
          <a:p>
            <a:pPr lvl="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nl-NL" sz="2400" dirty="0">
                <a:latin typeface="Montserrat" pitchFamily="2" charset="77"/>
              </a:rPr>
              <a:t>Spraakproblemen</a:t>
            </a:r>
          </a:p>
          <a:p>
            <a:pPr lvl="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nl-NL" sz="2400" dirty="0">
                <a:latin typeface="Montserrat" pitchFamily="2" charset="77"/>
              </a:rPr>
              <a:t>Levensfasewensen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 dir="r"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/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Quirijn 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902DAEB2-A3C5-7C0E-60E9-14102725E93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6427763" cy="47450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nl-NL" sz="2000" dirty="0">
              <a:latin typeface="Montserrat" pitchFamily="2" charset="77"/>
            </a:endParaRPr>
          </a:p>
          <a:p>
            <a:pPr marL="0" indent="0">
              <a:buNone/>
            </a:pPr>
            <a:endParaRPr lang="nl-NL" sz="2000" dirty="0">
              <a:latin typeface="Montserrat" pitchFamily="2" charset="77"/>
            </a:endParaRPr>
          </a:p>
          <a:p>
            <a:pPr marL="0" indent="0">
              <a:buNone/>
            </a:pPr>
            <a:endParaRPr lang="nl-NL" sz="2000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Goede vriend in Zierikzee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Niet zijn huisarts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Vader in gezin met drie kinderen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Puddingbroodje en koffie op maandag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Veranderde dynamiek in gezin (taken door andere gezinsleden overgenomen)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Verlies ziekte inzicht/interesses/geheugen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weekend Limburg</a:t>
            </a:r>
          </a:p>
          <a:p>
            <a:pPr lvl="3"/>
            <a:endParaRPr lang="nl-NL" sz="2400" dirty="0">
              <a:latin typeface="Montserrat" pitchFamily="2" charset="77"/>
            </a:endParaRPr>
          </a:p>
          <a:p>
            <a:pPr lvl="3"/>
            <a:endParaRPr lang="nl-NL" sz="2400" dirty="0">
              <a:latin typeface="Montserrat" pitchFamily="2" charset="77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49ED9FF2-605A-C480-D967-6A970712A1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763" y="2297662"/>
            <a:ext cx="5127042" cy="3833263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9CA2B3D9-760B-677C-883D-CA11BFABA9C5}"/>
              </a:ext>
            </a:extLst>
          </p:cNvPr>
          <p:cNvSpPr txBox="1"/>
          <p:nvPr/>
        </p:nvSpPr>
        <p:spPr>
          <a:xfrm>
            <a:off x="542925" y="1310759"/>
            <a:ext cx="11268075" cy="83099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nl-NL" sz="2400" b="1" dirty="0">
                <a:latin typeface="Montserrat" pitchFamily="2" charset="77"/>
              </a:rPr>
              <a:t>2024 Quirijn diagnose primaire hersentumor en voor mij een heel andere dimensie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 dir="r"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53A926-016E-C032-EB25-3BBF11F17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>
            <a:extLst>
              <a:ext uri="{FF2B5EF4-FFF2-40B4-BE49-F238E27FC236}">
                <a16:creationId xmlns:a16="http://schemas.microsoft.com/office/drawing/2014/main" id="{1D33A55E-B713-EA5D-CAA2-91ECE1B356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>
            <a:extLst>
              <a:ext uri="{FF2B5EF4-FFF2-40B4-BE49-F238E27FC236}">
                <a16:creationId xmlns:a16="http://schemas.microsoft.com/office/drawing/2014/main" id="{B901172C-842E-8538-3C88-2343F25F402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Ventoux3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3A77B6D1-B3F8-F709-C6DB-1C2F1149B4F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0999" y="1385888"/>
            <a:ext cx="7834532" cy="4745037"/>
          </a:xfrm>
        </p:spPr>
        <p:txBody>
          <a:bodyPr>
            <a:normAutofit/>
          </a:bodyPr>
          <a:lstStyle/>
          <a:p>
            <a:pPr lvl="2">
              <a:buFont typeface="Systeemlettertype regulier"/>
              <a:buChar char="-"/>
            </a:pPr>
            <a:endParaRPr lang="nl-NL" sz="2400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endParaRPr lang="nl-NL" sz="2400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Wie kent hier in de zaal Ventoux3 of sterker nog …ooit geweest/meegedaan?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  <a:hlinkClick r:id="rId4"/>
              </a:rPr>
              <a:t>Ventoux3 aftermovie</a:t>
            </a:r>
            <a:endParaRPr lang="nl-NL" sz="2000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September 2025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Extra motivatie om meer te fietsen (3000</a:t>
            </a:r>
            <a:r>
              <a:rPr lang="nl-NL" sz="2000" dirty="0">
                <a:latin typeface="Montserrat" pitchFamily="2" charset="77"/>
                <a:sym typeface="Wingdings" panose="05000000000000000000" pitchFamily="2" charset="2"/>
              </a:rPr>
              <a:t>6000)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  <a:sym typeface="Wingdings" panose="05000000000000000000" pitchFamily="2" charset="2"/>
              </a:rPr>
              <a:t>Gevoel iets voor/met Quirijn te doen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  <a:sym typeface="Wingdings" panose="05000000000000000000" pitchFamily="2" charset="2"/>
              </a:rPr>
              <a:t>Team </a:t>
            </a:r>
            <a:r>
              <a:rPr lang="nl-NL" sz="2000" dirty="0" err="1">
                <a:latin typeface="Montserrat" pitchFamily="2" charset="77"/>
                <a:sym typeface="Wingdings" panose="05000000000000000000" pitchFamily="2" charset="2"/>
              </a:rPr>
              <a:t>Svala</a:t>
            </a:r>
            <a:endParaRPr lang="nl-NL" sz="2000" dirty="0">
              <a:latin typeface="Montserrat" pitchFamily="2" charset="77"/>
              <a:sym typeface="Wingdings" panose="05000000000000000000" pitchFamily="2" charset="2"/>
            </a:endParaRPr>
          </a:p>
          <a:p>
            <a:pPr lvl="4"/>
            <a:endParaRPr lang="nl-NL" dirty="0">
              <a:latin typeface="Montserrat" pitchFamily="2" charset="77"/>
              <a:sym typeface="Wingdings" panose="05000000000000000000" pitchFamily="2" charset="2"/>
            </a:endParaRPr>
          </a:p>
          <a:p>
            <a:pPr lvl="4"/>
            <a:endParaRPr lang="nl-NL" dirty="0">
              <a:latin typeface="Montserrat" pitchFamily="2" charset="77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4034BC8B-F1AF-1CE7-B234-1413E8916F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5532" y="2187864"/>
            <a:ext cx="3779165" cy="4401093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CF47D1CE-0D76-7179-ACD9-EA50809D37A3}"/>
              </a:ext>
            </a:extLst>
          </p:cNvPr>
          <p:cNvSpPr txBox="1"/>
          <p:nvPr/>
        </p:nvSpPr>
        <p:spPr>
          <a:xfrm>
            <a:off x="380998" y="1385888"/>
            <a:ext cx="11811001" cy="46166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nl-NL" sz="2400" b="1" dirty="0">
                <a:latin typeface="Montserrat" pitchFamily="2" charset="77"/>
              </a:rPr>
              <a:t>Eind 2024 al plan van Quirijn naar familie en vrienden Ventoux3</a:t>
            </a:r>
          </a:p>
        </p:txBody>
      </p:sp>
    </p:spTree>
    <p:extLst>
      <p:ext uri="{BB962C8B-B14F-4D97-AF65-F5344CB8AC3E}">
        <p14:creationId xmlns:p14="http://schemas.microsoft.com/office/powerpoint/2010/main" val="3297530814"/>
      </p:ext>
    </p:extLst>
  </p:cSld>
  <p:clrMapOvr>
    <a:masterClrMapping/>
  </p:clrMapOvr>
  <p:transition spd="slow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E63451-4CDC-AC97-D248-89C27A52A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>
            <a:extLst>
              <a:ext uri="{FF2B5EF4-FFF2-40B4-BE49-F238E27FC236}">
                <a16:creationId xmlns:a16="http://schemas.microsoft.com/office/drawing/2014/main" id="{1F24BFD7-BABE-53A7-E6CE-B9062BD5B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>
            <a:extLst>
              <a:ext uri="{FF2B5EF4-FFF2-40B4-BE49-F238E27FC236}">
                <a16:creationId xmlns:a16="http://schemas.microsoft.com/office/drawing/2014/main" id="{CE664AA5-0C7E-F912-A396-277F3CF2EF7F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Ventoux3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162E9A75-FC55-3ACA-3E80-D5AF2B39786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7429500" cy="474503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nl-NL" sz="2600" b="1" dirty="0" err="1">
                <a:latin typeface="Montserrat" pitchFamily="2" charset="77"/>
              </a:rPr>
              <a:t>Svala</a:t>
            </a:r>
            <a:r>
              <a:rPr lang="nl-NL" sz="2600" b="1" dirty="0">
                <a:latin typeface="Montserrat" pitchFamily="2" charset="77"/>
              </a:rPr>
              <a:t> in Augustus</a:t>
            </a:r>
          </a:p>
          <a:p>
            <a:endParaRPr lang="nl-NL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15 fietsers/wandelaars op totaal 135 deelnemers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Campings/appartementen geboekt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Rond 40.000 euro opgehaald door team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In augustus wens-ambulance voor Quirijn (was toen wel paar weken zijn HA)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Achteruitgang bij Quirijn in die maand</a:t>
            </a:r>
          </a:p>
          <a:p>
            <a:pPr lvl="2">
              <a:buFont typeface="Systeemlettertype regulier"/>
              <a:buChar char="-"/>
            </a:pPr>
            <a:r>
              <a:rPr lang="nl-NL" sz="2200" dirty="0">
                <a:latin typeface="Montserrat" pitchFamily="2" charset="77"/>
              </a:rPr>
              <a:t>We waren er klaar voor</a:t>
            </a:r>
          </a:p>
          <a:p>
            <a:pPr lvl="2">
              <a:buFont typeface="Systeemlettertype regulier"/>
              <a:buChar char="-"/>
            </a:pPr>
            <a:endParaRPr lang="nl-NL" sz="2200" dirty="0">
              <a:latin typeface="Montserrat" pitchFamily="2" charset="77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33F396AE-AE16-EC12-14FD-C6200D1DEC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500" y="1557338"/>
            <a:ext cx="3769938" cy="477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570955"/>
      </p:ext>
    </p:extLst>
  </p:cSld>
  <p:clrMapOvr>
    <a:masterClrMapping/>
  </p:clrMapOvr>
  <p:transition spd="slow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2DFF9-C21E-5F14-AA66-DA0115B7D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>
            <a:extLst>
              <a:ext uri="{FF2B5EF4-FFF2-40B4-BE49-F238E27FC236}">
                <a16:creationId xmlns:a16="http://schemas.microsoft.com/office/drawing/2014/main" id="{1077B3BD-EE28-7E60-994B-96D9611B43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>
            <a:extLst>
              <a:ext uri="{FF2B5EF4-FFF2-40B4-BE49-F238E27FC236}">
                <a16:creationId xmlns:a16="http://schemas.microsoft.com/office/drawing/2014/main" id="{EFF87FB3-B56E-97EB-942C-A71E43BE8672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Ventoux3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0E0B0971-8C0E-200D-E71D-3EC514262A7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000250" y="1274648"/>
            <a:ext cx="7429500" cy="4745037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r>
              <a:rPr lang="nl-NL" sz="2400" b="1" dirty="0">
                <a:latin typeface="Montserrat" pitchFamily="2" charset="77"/>
              </a:rPr>
              <a:t>Daan fietste voor zijn vader Quirijn</a:t>
            </a:r>
          </a:p>
          <a:p>
            <a:pPr lvl="2">
              <a:buFont typeface="Systeemlettertype regulier"/>
              <a:buChar char="-"/>
            </a:pPr>
            <a:endParaRPr lang="nl-NL" sz="2200" dirty="0">
              <a:latin typeface="Montserrat" pitchFamily="2" charset="77"/>
            </a:endParaRPr>
          </a:p>
        </p:txBody>
      </p:sp>
      <p:pic>
        <p:nvPicPr>
          <p:cNvPr id="4" name="ScreenRecording_03-20-2026 21-40-38_1_E366B32C-4EA7-4FB3-9351-9AF4AD3DD109.mp4">
            <a:hlinkClick r:id="" action="ppaction://media"/>
            <a:extLst>
              <a:ext uri="{FF2B5EF4-FFF2-40B4-BE49-F238E27FC236}">
                <a16:creationId xmlns:a16="http://schemas.microsoft.com/office/drawing/2014/main" id="{F69A534E-B5F3-291F-F8C1-BFF2BB0E56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b="1096"/>
          <a:stretch>
            <a:fillRect/>
          </a:stretch>
        </p:blipFill>
        <p:spPr>
          <a:xfrm>
            <a:off x="2266950" y="1842101"/>
            <a:ext cx="8068176" cy="448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27311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5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43C97-6711-5B32-18D7-844E91AB7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>
            <a:extLst>
              <a:ext uri="{FF2B5EF4-FFF2-40B4-BE49-F238E27FC236}">
                <a16:creationId xmlns:a16="http://schemas.microsoft.com/office/drawing/2014/main" id="{CCDFCDA0-8113-B75B-6420-A7410EF889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>
            <a:extLst>
              <a:ext uri="{FF2B5EF4-FFF2-40B4-BE49-F238E27FC236}">
                <a16:creationId xmlns:a16="http://schemas.microsoft.com/office/drawing/2014/main" id="{9947B60F-A728-42CC-BAA0-9D0D6BA412E4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Ventoux3 </a:t>
            </a:r>
            <a:endParaRPr dirty="0"/>
          </a:p>
        </p:txBody>
      </p:sp>
      <p:sp>
        <p:nvSpPr>
          <p:cNvPr id="2" name="Tijdelijke aanduiding voor inhoud 5">
            <a:extLst>
              <a:ext uri="{FF2B5EF4-FFF2-40B4-BE49-F238E27FC236}">
                <a16:creationId xmlns:a16="http://schemas.microsoft.com/office/drawing/2014/main" id="{CD2F838D-D859-B716-F82A-6FEE9E928B3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8833338" cy="4745037"/>
          </a:xfrm>
        </p:spPr>
        <p:txBody>
          <a:bodyPr/>
          <a:lstStyle/>
          <a:p>
            <a:pPr marL="0" indent="0" algn="ctr">
              <a:buNone/>
            </a:pPr>
            <a:r>
              <a:rPr lang="nl-NL" sz="2400" b="1" dirty="0">
                <a:latin typeface="Montserrat" pitchFamily="2" charset="77"/>
              </a:rPr>
              <a:t>Daan, oudste zoon van Quirijn</a:t>
            </a:r>
          </a:p>
          <a:p>
            <a:pPr marL="0" indent="0">
              <a:buNone/>
            </a:pPr>
            <a:endParaRPr lang="nl-NL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Quirijn overleden 1 week voor evenement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Direct duidelijk dat familie toch wilde gaan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Drie dagen voor Ventoux3 crematie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Zelf dag </a:t>
            </a:r>
            <a:r>
              <a:rPr lang="nl-NL" sz="2000" dirty="0" err="1">
                <a:latin typeface="Montserrat" pitchFamily="2" charset="77"/>
              </a:rPr>
              <a:t>vd</a:t>
            </a:r>
            <a:r>
              <a:rPr lang="nl-NL" sz="2000" dirty="0">
                <a:latin typeface="Montserrat" pitchFamily="2" charset="77"/>
              </a:rPr>
              <a:t> crematie nog gaan rijden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Meeste teamleden op woensdag 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Donderdag nog klein rondje met </a:t>
            </a:r>
            <a:r>
              <a:rPr lang="nl-NL" sz="2000" dirty="0" err="1">
                <a:latin typeface="Montserrat" pitchFamily="2" charset="77"/>
              </a:rPr>
              <a:t>Svala</a:t>
            </a:r>
            <a:endParaRPr lang="nl-NL" sz="2000" dirty="0">
              <a:latin typeface="Montserrat" pitchFamily="2" charset="77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83CB4299-6639-0857-8489-A957E89E4C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125152" y="2508577"/>
            <a:ext cx="4338262" cy="341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587441"/>
      </p:ext>
    </p:extLst>
  </p:cSld>
  <p:clrMapOvr>
    <a:masterClrMapping/>
  </p:clrMapOvr>
  <p:transition spd="slow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7C1EC-8DC4-9994-B0B2-BF6A3B56A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>
            <a:extLst>
              <a:ext uri="{FF2B5EF4-FFF2-40B4-BE49-F238E27FC236}">
                <a16:creationId xmlns:a16="http://schemas.microsoft.com/office/drawing/2014/main" id="{F73DD566-3350-94F5-2FDE-5167F33C0E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>
            <a:extLst>
              <a:ext uri="{FF2B5EF4-FFF2-40B4-BE49-F238E27FC236}">
                <a16:creationId xmlns:a16="http://schemas.microsoft.com/office/drawing/2014/main" id="{A432C952-14FD-7065-A208-9ACC57EF62D2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en-US" dirty="0"/>
              <a:t>Ventoux3</a:t>
            </a:r>
            <a:endParaRPr dirty="0"/>
          </a:p>
        </p:txBody>
      </p:sp>
      <p:sp>
        <p:nvSpPr>
          <p:cNvPr id="2" name="Tijdelijke aanduiding voor inhoud 2">
            <a:extLst>
              <a:ext uri="{FF2B5EF4-FFF2-40B4-BE49-F238E27FC236}">
                <a16:creationId xmlns:a16="http://schemas.microsoft.com/office/drawing/2014/main" id="{D60267A3-C3CD-992B-789F-8199E924048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8045548" cy="4745037"/>
          </a:xfrm>
        </p:spPr>
        <p:txBody>
          <a:bodyPr/>
          <a:lstStyle/>
          <a:p>
            <a:pPr marL="0" indent="0" algn="ctr">
              <a:buNone/>
            </a:pPr>
            <a:r>
              <a:rPr lang="nl-NL" sz="2400" b="1" dirty="0">
                <a:latin typeface="Montserrat" pitchFamily="2" charset="77"/>
              </a:rPr>
              <a:t>Vrijdag Ventoux3</a:t>
            </a:r>
          </a:p>
          <a:p>
            <a:pPr marL="0" indent="0">
              <a:buNone/>
            </a:pPr>
            <a:endParaRPr lang="nl-NL" sz="2400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1-3x rijden of wandelen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Geweldig om te doen voor Quirijn/beleving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Met drie Ventoux3x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Joop Zoetemelk op de top </a:t>
            </a: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EDE3F1B0-004F-8566-FE85-FA776E0545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204" y="4324630"/>
            <a:ext cx="3672896" cy="2294964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B89839D5-F304-59BE-C7BA-152B709650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289" y="3429000"/>
            <a:ext cx="560771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376569"/>
      </p:ext>
    </p:extLst>
  </p:cSld>
  <p:clrMapOvr>
    <a:masterClrMapping/>
  </p:clrMapOvr>
  <p:transition spd="slow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D1C6E-2802-A9A2-DE0D-524682947E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2025_template publieksdag_02.jpg" descr="2025_template publieksdag_02.jpg">
            <a:extLst>
              <a:ext uri="{FF2B5EF4-FFF2-40B4-BE49-F238E27FC236}">
                <a16:creationId xmlns:a16="http://schemas.microsoft.com/office/drawing/2014/main" id="{1A694A21-0946-29E9-7656-1DEFD825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Wijzig tekst: klik 2x">
            <a:extLst>
              <a:ext uri="{FF2B5EF4-FFF2-40B4-BE49-F238E27FC236}">
                <a16:creationId xmlns:a16="http://schemas.microsoft.com/office/drawing/2014/main" id="{0A0E5B86-B4BB-707C-3725-DF22250FB3E2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81000" y="0"/>
            <a:ext cx="10668000" cy="1131888"/>
          </a:xfrm>
          <a:prstGeom prst="rect">
            <a:avLst/>
          </a:prstGeom>
        </p:spPr>
        <p:txBody>
          <a:bodyPr lIns="0" tIns="0" rIns="0" bIns="0"/>
          <a:lstStyle/>
          <a:p>
            <a:pPr>
              <a:lnSpc>
                <a:spcPct val="100000"/>
              </a:lnSpc>
              <a:defRPr sz="3000">
                <a:solidFill>
                  <a:srgbClr val="FFFFFF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pPr>
            <a:r>
              <a:rPr lang="nl-NL" sz="3200" dirty="0"/>
              <a:t>Samenvattend</a:t>
            </a:r>
            <a:endParaRPr dirty="0"/>
          </a:p>
        </p:txBody>
      </p:sp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0AEA1BE5-810D-AEF7-70D7-8D2899495078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81000" y="1385888"/>
            <a:ext cx="6677025" cy="21113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endParaRPr lang="nl-NL" sz="3800" dirty="0">
              <a:latin typeface="Montserrat" pitchFamily="2" charset="77"/>
            </a:endParaRP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Naast verdriet ook kracht uit ziekte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Voor huisarts kijk achter de deur</a:t>
            </a:r>
          </a:p>
          <a:p>
            <a:pPr lvl="2">
              <a:buFont typeface="Systeemlettertype regulier"/>
              <a:buChar char="-"/>
            </a:pPr>
            <a:r>
              <a:rPr lang="nl-NL" sz="2000" dirty="0">
                <a:latin typeface="Montserrat" pitchFamily="2" charset="77"/>
              </a:rPr>
              <a:t>Via sport energie en hulp bij verwerking afscheid/rouw</a:t>
            </a:r>
            <a:r>
              <a:rPr lang="nl-NL" sz="2000" b="1" dirty="0">
                <a:latin typeface="Montserrat" pitchFamily="2" charset="77"/>
              </a:rPr>
              <a:t> </a:t>
            </a:r>
          </a:p>
        </p:txBody>
      </p:sp>
      <p:pic>
        <p:nvPicPr>
          <p:cNvPr id="3" name="Tijdelijke aanduiding voor inhoud 4">
            <a:extLst>
              <a:ext uri="{FF2B5EF4-FFF2-40B4-BE49-F238E27FC236}">
                <a16:creationId xmlns:a16="http://schemas.microsoft.com/office/drawing/2014/main" id="{5D0DE878-4CAB-FADC-AC11-86E43E9354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6613" y="1704284"/>
            <a:ext cx="4138892" cy="47445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1900434717"/>
      </p:ext>
    </p:extLst>
  </p:cSld>
  <p:clrMapOvr>
    <a:masterClrMapping/>
  </p:clrMapOvr>
  <p:transition spd="slow">
    <p:wipe dir="r"/>
  </p:transition>
</p:sld>
</file>

<file path=ppt/theme/theme1.xml><?xml version="1.0" encoding="utf-8"?>
<a:theme xmlns:a="http://schemas.openxmlformats.org/drawingml/2006/main" name="Kantoorthema">
  <a:themeElements>
    <a:clrScheme name="Kantoorthema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Kantoorthema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Kantoorthem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Kantoorthema">
  <a:themeElements>
    <a:clrScheme name="Kantoorthema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Kantoorthema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Kantoorthem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5902</TotalTime>
  <Words>354</Words>
  <Application>Microsoft Macintosh PowerPoint</Application>
  <PresentationFormat>Breedbeeld</PresentationFormat>
  <Paragraphs>80</Paragraphs>
  <Slides>12</Slides>
  <Notes>1</Notes>
  <HiddenSlides>0</HiddenSlides>
  <MMClips>1</MMClips>
  <ScaleCrop>false</ScaleCrop>
  <HeadingPairs>
    <vt:vector size="6" baseType="variant">
      <vt:variant>
        <vt:lpstr>Gebruikte lettertypen</vt:lpstr>
      </vt:variant>
      <vt:variant>
        <vt:i4>4</vt:i4>
      </vt:variant>
      <vt:variant>
        <vt:lpstr>Thema</vt:lpstr>
      </vt:variant>
      <vt:variant>
        <vt:i4>1</vt:i4>
      </vt:variant>
      <vt:variant>
        <vt:lpstr>Diatitels</vt:lpstr>
      </vt:variant>
      <vt:variant>
        <vt:i4>12</vt:i4>
      </vt:variant>
    </vt:vector>
  </HeadingPairs>
  <TitlesOfParts>
    <vt:vector size="17" baseType="lpstr">
      <vt:lpstr>Systeemlettertype regulier</vt:lpstr>
      <vt:lpstr>Arial</vt:lpstr>
      <vt:lpstr>Calibri</vt:lpstr>
      <vt:lpstr>Montserrat</vt:lpstr>
      <vt:lpstr>Kantoorthema</vt:lpstr>
      <vt:lpstr>PowerPoint-presentatie</vt:lpstr>
      <vt:lpstr>PowerPoint-presentatie</vt:lpstr>
      <vt:lpstr>Introductie </vt:lpstr>
      <vt:lpstr>Wie ben ik</vt:lpstr>
      <vt:lpstr>Wie ben ik</vt:lpstr>
      <vt:lpstr>Quirijn </vt:lpstr>
      <vt:lpstr>Ventoux3</vt:lpstr>
      <vt:lpstr>Ventoux3</vt:lpstr>
      <vt:lpstr>Ventoux3</vt:lpstr>
      <vt:lpstr>Ventoux3 </vt:lpstr>
      <vt:lpstr>Ventoux3</vt:lpstr>
      <vt:lpstr>Samenvattend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Jennifer Gjertsen</cp:lastModifiedBy>
  <cp:revision>5</cp:revision>
  <dcterms:modified xsi:type="dcterms:W3CDTF">2026-03-20T20:50:01Z</dcterms:modified>
</cp:coreProperties>
</file>